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66" r:id="rId3"/>
    <p:sldId id="278" r:id="rId4"/>
    <p:sldId id="281" r:id="rId5"/>
    <p:sldId id="279" r:id="rId6"/>
    <p:sldId id="280" r:id="rId7"/>
    <p:sldId id="268" r:id="rId8"/>
    <p:sldId id="267" r:id="rId9"/>
    <p:sldId id="265" r:id="rId10"/>
    <p:sldId id="259" r:id="rId11"/>
    <p:sldId id="260" r:id="rId12"/>
    <p:sldId id="264" r:id="rId13"/>
    <p:sldId id="263" r:id="rId14"/>
    <p:sldId id="261" r:id="rId15"/>
    <p:sldId id="269" r:id="rId16"/>
    <p:sldId id="271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88" d="100"/>
          <a:sy n="88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C121AC-23B6-46B8-A942-3CAF7E1DC708}" type="datetimeFigureOut">
              <a:rPr lang="pl-PL"/>
              <a:pPr>
                <a:defRPr/>
              </a:pPr>
              <a:t>2020-04-14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92887E3-D490-499A-9E5C-237500842F7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81168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8708AD-CD6B-4065-87C9-04516B2365D1}" type="slidenum">
              <a:rPr lang="pl-PL" altLang="pl-PL"/>
              <a:pPr/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9671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5" name="Prostokąt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6" name="Prostokąt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7" name="Prostokąt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5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0DBE-D264-45E9-A783-85C5DDE95746}" type="datetimeFigureOut">
              <a:rPr lang="pl-PL"/>
              <a:pPr>
                <a:defRPr/>
              </a:pPr>
              <a:t>2020-04-14</a:t>
            </a:fld>
            <a:endParaRPr lang="pl-PL" dirty="0"/>
          </a:p>
        </p:txBody>
      </p:sp>
      <p:sp>
        <p:nvSpPr>
          <p:cNvPr id="16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3C45FE1-C2C6-4D1F-821B-D7ABF76BEF3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69743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787F7-7010-44C0-B13C-33E74F8C1F29}" type="datetimeFigureOut">
              <a:rPr lang="pl-PL"/>
              <a:pPr>
                <a:defRPr/>
              </a:pPr>
              <a:t>2020-04-14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8A8-81D5-4B61-8FF9-76680497300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1501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5" name="Prostokąt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6" name="Prostokąt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7" name="Prostokąt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Elipsa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56B8305-1C4D-49D0-978E-FB94321BFDB4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14" name="Symbol zastępczy daty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F61C-05F8-4843-823D-81CF978CD049}" type="datetimeFigureOut">
              <a:rPr lang="pl-PL"/>
              <a:pPr>
                <a:defRPr/>
              </a:pPr>
              <a:t>2020-04-14</a:t>
            </a:fld>
            <a:endParaRPr lang="pl-PL" dirty="0"/>
          </a:p>
        </p:txBody>
      </p:sp>
      <p:sp>
        <p:nvSpPr>
          <p:cNvPr id="1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37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EC5F-C28D-4C04-850C-D92EC2C363EA}" type="datetimeFigureOut">
              <a:rPr lang="pl-PL"/>
              <a:pPr>
                <a:defRPr/>
              </a:pPr>
              <a:t>2020-04-14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7438462-8E7F-4473-992F-EAA16E2A536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74640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5" name="Prostokąt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6" name="Prostokąt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7" name="Prostokąt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8" name="Prostokąt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9" name="Prostokąt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" name="Symbol zastępczy daty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E533-AF30-49E0-BD16-BB06078EF927}" type="datetimeFigureOut">
              <a:rPr lang="pl-PL"/>
              <a:pPr>
                <a:defRPr/>
              </a:pPr>
              <a:t>2020-04-14</a:t>
            </a:fld>
            <a:endParaRPr lang="pl-PL" dirty="0"/>
          </a:p>
        </p:txBody>
      </p:sp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96F0034-1371-4EFB-9B5D-FD9057A5475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54737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EE4F0-3528-4E65-AD72-3481497A337F}" type="datetimeFigureOut">
              <a:rPr lang="pl-PL"/>
              <a:pPr>
                <a:defRPr/>
              </a:pPr>
              <a:t>2020-04-14</a:t>
            </a:fld>
            <a:endParaRPr lang="pl-PL" dirty="0"/>
          </a:p>
        </p:txBody>
      </p:sp>
      <p:sp>
        <p:nvSpPr>
          <p:cNvPr id="7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CCE5C-7C69-468D-814A-E17FB44BFFE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0166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" name="Prostokąt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9" name="Prostokąt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10" name="Prostokąt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11" name="Prostokąt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8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3F56-15EA-4965-AE66-72E17A02DE70}" type="datetimeFigureOut">
              <a:rPr lang="pl-PL"/>
              <a:pPr>
                <a:defRPr/>
              </a:pPr>
              <a:t>2020-04-14</a:t>
            </a:fld>
            <a:endParaRPr lang="pl-PL" dirty="0"/>
          </a:p>
        </p:txBody>
      </p:sp>
      <p:sp>
        <p:nvSpPr>
          <p:cNvPr id="19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A519330-1137-4850-9D38-F6E18385837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29162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CAF8-C07D-4141-9193-62A8C8518BD6}" type="datetimeFigureOut">
              <a:rPr lang="pl-PL"/>
              <a:pPr>
                <a:defRPr/>
              </a:pPr>
              <a:t>2020-04-14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0B6973F-BA6D-40A2-9E5A-A7AB38BFD91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94967859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3" name="Prostokąt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4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5" name="Prostokąt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14A2-2967-440F-9A3C-E688459D9399}" type="datetimeFigureOut">
              <a:rPr lang="pl-PL"/>
              <a:pPr>
                <a:defRPr/>
              </a:pPr>
              <a:t>2020-04-14</a:t>
            </a:fld>
            <a:endParaRPr lang="pl-PL" dirty="0"/>
          </a:p>
        </p:txBody>
      </p:sp>
      <p:sp>
        <p:nvSpPr>
          <p:cNvPr id="9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64A872-32AC-43B7-9970-B07B1A2C9CE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23028657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Prostokąt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7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8" name="Prostokąt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9" name="Prostokąt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6" name="Symbol zastępczy numeru slajd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EE7ED70-D125-4F64-BC5B-1FF7F00A43FD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17" name="Symbol zastępczy daty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58054-740F-4868-9BA7-3E7F5238F140}" type="datetimeFigureOut">
              <a:rPr lang="pl-PL"/>
              <a:pPr>
                <a:defRPr/>
              </a:pPr>
              <a:t>2020-04-14</a:t>
            </a:fld>
            <a:endParaRPr lang="pl-PL" dirty="0"/>
          </a:p>
        </p:txBody>
      </p:sp>
      <p:sp>
        <p:nvSpPr>
          <p:cNvPr id="18" name="Symbol zastępczy stopki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556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Prostokąt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7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8" name="Prostokąt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9" name="Prostokąt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Symbol zastępczy numeru slajd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1B01259-5233-46C6-873D-BE9C4B7501AE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17" name="Symbol zastępczy daty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A7E9-AF1E-4ABB-849F-CAF9F9385378}" type="datetimeFigureOut">
              <a:rPr lang="pl-PL"/>
              <a:pPr>
                <a:defRPr/>
              </a:pPr>
              <a:t>2020-04-14</a:t>
            </a:fld>
            <a:endParaRPr lang="pl-PL" dirty="0"/>
          </a:p>
        </p:txBody>
      </p:sp>
      <p:sp>
        <p:nvSpPr>
          <p:cNvPr id="18" name="Symbol zastępczy stopki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6753263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1027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102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102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l-PL">
              <a:latin typeface="Georgia" panose="02040502050405020303" pitchFamily="18" charset="0"/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9DF5C4-0878-48C0-A053-D11C59AA6784}" type="datetimeFigureOut">
              <a:rPr lang="pl-PL"/>
              <a:pPr>
                <a:defRPr/>
              </a:pPr>
              <a:t>2020-04-14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fld id="{BE238ACA-94A4-48EF-A805-D5569EC87803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1038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39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/>
              <a:t>PREZENTACJA MULTIMEDIALNA</a:t>
            </a:r>
          </a:p>
        </p:txBody>
      </p:sp>
      <p:sp>
        <p:nvSpPr>
          <p:cNvPr id="14339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BEZPIECZNIE</a:t>
            </a:r>
            <a:br>
              <a:rPr lang="pl-PL" altLang="pl-PL" smtClean="0"/>
            </a:br>
            <a:r>
              <a:rPr lang="pl-PL" altLang="pl-PL" smtClean="0"/>
              <a:t>Z PRĄDEM!</a:t>
            </a:r>
          </a:p>
        </p:txBody>
      </p:sp>
      <p:pic>
        <p:nvPicPr>
          <p:cNvPr id="14340" name="Picture 2" descr="C:\Users\Magda\Desktop\logo-napis350px\logo napis3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715000"/>
            <a:ext cx="3810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Znalezione obrazy dla zapytania electricity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143250"/>
            <a:ext cx="26003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500188"/>
            <a:ext cx="5462587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Znalezione obrazy dla zapytania kids kit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214688"/>
            <a:ext cx="14700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Znalezione obrazy dla zapytania kids play football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286250"/>
            <a:ext cx="28003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C:\Users\Magda\Desktop\DINOZAURY\reddy kilowatt_thumb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0"/>
            <a:ext cx="271462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aśnienie owalne 8"/>
          <p:cNvSpPr/>
          <p:nvPr/>
        </p:nvSpPr>
        <p:spPr>
          <a:xfrm>
            <a:off x="357158" y="857232"/>
            <a:ext cx="2071702" cy="1928826"/>
          </a:xfrm>
          <a:prstGeom prst="wedgeEllipseCallout">
            <a:avLst>
              <a:gd name="adj1" fmla="val 14477"/>
              <a:gd name="adj2" fmla="val 6171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3561" name="Tytuł 1"/>
          <p:cNvSpPr>
            <a:spLocks noGrp="1"/>
          </p:cNvSpPr>
          <p:nvPr>
            <p:ph type="title"/>
          </p:nvPr>
        </p:nvSpPr>
        <p:spPr>
          <a:xfrm>
            <a:off x="214313" y="1357313"/>
            <a:ext cx="2362200" cy="990600"/>
          </a:xfrm>
        </p:spPr>
        <p:txBody>
          <a:bodyPr/>
          <a:lstStyle/>
          <a:p>
            <a:pPr algn="ctr" eaLnBrk="1" hangingPunct="1"/>
            <a:r>
              <a:rPr lang="pl-PL" altLang="pl-PL" sz="1800" smtClean="0"/>
              <a:t>Pod liniami energetycznymi drogie dzieci </a:t>
            </a:r>
            <a:br>
              <a:rPr lang="pl-PL" altLang="pl-PL" sz="1800" smtClean="0"/>
            </a:br>
            <a:r>
              <a:rPr lang="pl-PL" altLang="pl-PL" sz="1800" smtClean="0"/>
              <a:t>się nie bawimy! </a:t>
            </a:r>
          </a:p>
        </p:txBody>
      </p:sp>
      <p:sp>
        <p:nvSpPr>
          <p:cNvPr id="13" name="Mnożenie 12"/>
          <p:cNvSpPr/>
          <p:nvPr/>
        </p:nvSpPr>
        <p:spPr>
          <a:xfrm>
            <a:off x="2428860" y="571480"/>
            <a:ext cx="6929486" cy="6500858"/>
          </a:xfrm>
          <a:prstGeom prst="mathMultiply">
            <a:avLst>
              <a:gd name="adj1" fmla="val 936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:\Users\Magda\Desktop\DINOZAURY\images (3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214438"/>
            <a:ext cx="448151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C:\Users\Magda\Desktop\DINOZAURY\reddy kilowatt_thumb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2714625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aśnienie owalne 8"/>
          <p:cNvSpPr/>
          <p:nvPr/>
        </p:nvSpPr>
        <p:spPr>
          <a:xfrm>
            <a:off x="214282" y="857232"/>
            <a:ext cx="2357454" cy="2143140"/>
          </a:xfrm>
          <a:prstGeom prst="wedgeEllipseCallout">
            <a:avLst>
              <a:gd name="adj1" fmla="val 16268"/>
              <a:gd name="adj2" fmla="val 6200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4583" name="Tytuł 1"/>
          <p:cNvSpPr>
            <a:spLocks noGrp="1"/>
          </p:cNvSpPr>
          <p:nvPr>
            <p:ph type="title"/>
          </p:nvPr>
        </p:nvSpPr>
        <p:spPr>
          <a:xfrm>
            <a:off x="214313" y="1500188"/>
            <a:ext cx="2362200" cy="990600"/>
          </a:xfrm>
        </p:spPr>
        <p:txBody>
          <a:bodyPr/>
          <a:lstStyle/>
          <a:p>
            <a:pPr algn="ctr" eaLnBrk="1" hangingPunct="1"/>
            <a:r>
              <a:rPr lang="pl-PL" altLang="pl-PL" sz="1600" smtClean="0"/>
              <a:t>Gdy na twojej drodze druty leżą zerwane to szybko uciekaj do taty </a:t>
            </a:r>
            <a:br>
              <a:rPr lang="pl-PL" altLang="pl-PL" sz="1600" smtClean="0"/>
            </a:br>
            <a:r>
              <a:rPr lang="pl-PL" altLang="pl-PL" sz="1600" smtClean="0"/>
              <a:t>lub mamy!</a:t>
            </a:r>
          </a:p>
        </p:txBody>
      </p:sp>
      <p:sp>
        <p:nvSpPr>
          <p:cNvPr id="13" name="Mnożenie 12"/>
          <p:cNvSpPr/>
          <p:nvPr/>
        </p:nvSpPr>
        <p:spPr>
          <a:xfrm>
            <a:off x="2571736" y="0"/>
            <a:ext cx="6929486" cy="6500858"/>
          </a:xfrm>
          <a:prstGeom prst="mathMultiply">
            <a:avLst>
              <a:gd name="adj1" fmla="val 936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785938"/>
            <a:ext cx="57626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C:\Users\Magda\Desktop\DINOZAURY\reddy kilowatt_thumb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071813"/>
            <a:ext cx="2714625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aśnienie owalne 8"/>
          <p:cNvSpPr/>
          <p:nvPr/>
        </p:nvSpPr>
        <p:spPr>
          <a:xfrm>
            <a:off x="357158" y="857232"/>
            <a:ext cx="2357454" cy="2143140"/>
          </a:xfrm>
          <a:prstGeom prst="wedgeEllipseCallout">
            <a:avLst>
              <a:gd name="adj1" fmla="val 16268"/>
              <a:gd name="adj2" fmla="val 6200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5607" name="Tytuł 1"/>
          <p:cNvSpPr>
            <a:spLocks noGrp="1"/>
          </p:cNvSpPr>
          <p:nvPr>
            <p:ph type="title"/>
          </p:nvPr>
        </p:nvSpPr>
        <p:spPr>
          <a:xfrm>
            <a:off x="357188" y="1857375"/>
            <a:ext cx="2362200" cy="990600"/>
          </a:xfrm>
        </p:spPr>
        <p:txBody>
          <a:bodyPr/>
          <a:lstStyle/>
          <a:p>
            <a:pPr algn="ctr" eaLnBrk="1" hangingPunct="1"/>
            <a:r>
              <a:rPr lang="pl-PL" altLang="pl-PL" sz="1800" smtClean="0"/>
              <a:t>Gdy zobaczycie elektryka przy pracy to nie podchodzimy, </a:t>
            </a:r>
            <a:br>
              <a:rPr lang="pl-PL" altLang="pl-PL" sz="1800" smtClean="0"/>
            </a:br>
            <a:r>
              <a:rPr lang="pl-PL" altLang="pl-PL" sz="1800" smtClean="0"/>
              <a:t>aby z bliska popatrzyć! </a:t>
            </a:r>
          </a:p>
        </p:txBody>
      </p:sp>
      <p:sp>
        <p:nvSpPr>
          <p:cNvPr id="12" name="Mnożenie 11"/>
          <p:cNvSpPr/>
          <p:nvPr/>
        </p:nvSpPr>
        <p:spPr>
          <a:xfrm>
            <a:off x="2500298" y="0"/>
            <a:ext cx="6929486" cy="6500858"/>
          </a:xfrm>
          <a:prstGeom prst="mathMultiply">
            <a:avLst>
              <a:gd name="adj1" fmla="val 936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Znalezione obrazy dla zapytania uwaga prą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500188"/>
            <a:ext cx="3429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Users\Magda\Desktop\DINOZAURY\reddy kilowatt_thumb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271462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aśnienie owalne 6"/>
          <p:cNvSpPr/>
          <p:nvPr/>
        </p:nvSpPr>
        <p:spPr>
          <a:xfrm>
            <a:off x="214282" y="857232"/>
            <a:ext cx="2571768" cy="2143140"/>
          </a:xfrm>
          <a:prstGeom prst="wedgeEllipseCallout">
            <a:avLst>
              <a:gd name="adj1" fmla="val 11345"/>
              <a:gd name="adj2" fmla="val 6725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7655" name="Tytuł 1"/>
          <p:cNvSpPr>
            <a:spLocks noGrp="1"/>
          </p:cNvSpPr>
          <p:nvPr>
            <p:ph type="title"/>
          </p:nvPr>
        </p:nvSpPr>
        <p:spPr>
          <a:xfrm>
            <a:off x="285750" y="1500188"/>
            <a:ext cx="2362200" cy="990600"/>
          </a:xfrm>
        </p:spPr>
        <p:txBody>
          <a:bodyPr/>
          <a:lstStyle/>
          <a:p>
            <a:pPr algn="ctr" eaLnBrk="1" hangingPunct="1"/>
            <a:r>
              <a:rPr lang="pl-PL" altLang="pl-PL" sz="1400" smtClean="0"/>
              <a:t>Pamiętajcie, że gdy urządzenie taki znaczek ma to tam nie podchodzimy, </a:t>
            </a:r>
            <a:br>
              <a:rPr lang="pl-PL" altLang="pl-PL" sz="1400" smtClean="0"/>
            </a:br>
            <a:r>
              <a:rPr lang="pl-PL" altLang="pl-PL" sz="1400" smtClean="0"/>
              <a:t>a taką zasadę każde dziecko powinno znać!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Znalezione obrazy dla zapytania skrzynka elektrycz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785813"/>
            <a:ext cx="2252662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Znalezione obrazy dla zapytania transform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28688"/>
            <a:ext cx="217963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Znalezione obrazy dla zapytania transforma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357438"/>
            <a:ext cx="3000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Podobny obr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357688"/>
            <a:ext cx="264318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Znalezione obrazy dla zapytania transforma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429125"/>
            <a:ext cx="30686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 descr="C:\Users\Magda\Desktop\DINOZAURY\reddy kilowatt_thumb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063"/>
            <a:ext cx="2714625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aśnienie owalne 11"/>
          <p:cNvSpPr/>
          <p:nvPr/>
        </p:nvSpPr>
        <p:spPr>
          <a:xfrm>
            <a:off x="214282" y="857232"/>
            <a:ext cx="2357454" cy="2143140"/>
          </a:xfrm>
          <a:prstGeom prst="wedgeEllipseCallout">
            <a:avLst>
              <a:gd name="adj1" fmla="val 16268"/>
              <a:gd name="adj2" fmla="val 6200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8683" name="Tytuł 1"/>
          <p:cNvSpPr>
            <a:spLocks noGrp="1"/>
          </p:cNvSpPr>
          <p:nvPr>
            <p:ph type="title"/>
          </p:nvPr>
        </p:nvSpPr>
        <p:spPr>
          <a:xfrm>
            <a:off x="214313" y="1571625"/>
            <a:ext cx="2362200" cy="990600"/>
          </a:xfrm>
        </p:spPr>
        <p:txBody>
          <a:bodyPr/>
          <a:lstStyle/>
          <a:p>
            <a:pPr algn="ctr" eaLnBrk="1" hangingPunct="1"/>
            <a:r>
              <a:rPr lang="pl-PL" altLang="pl-PL" sz="2800" smtClean="0"/>
              <a:t>PMIĘTAJ!</a:t>
            </a: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z="1400" smtClean="0"/>
              <a:t/>
            </a:r>
            <a:br>
              <a:rPr lang="pl-PL" altLang="pl-PL" sz="1400" smtClean="0"/>
            </a:br>
            <a:r>
              <a:rPr lang="pl-PL" altLang="pl-PL" sz="1400" smtClean="0"/>
              <a:t>NIE PODCHODŹ!</a:t>
            </a:r>
            <a:br>
              <a:rPr lang="pl-PL" altLang="pl-PL" sz="1400" smtClean="0"/>
            </a:br>
            <a:r>
              <a:rPr lang="pl-PL" altLang="pl-PL" sz="1400" smtClean="0"/>
              <a:t> NIE DOTYKAJ! </a:t>
            </a:r>
            <a:br>
              <a:rPr lang="pl-PL" altLang="pl-PL" sz="1400" smtClean="0"/>
            </a:br>
            <a:r>
              <a:rPr lang="pl-PL" altLang="pl-PL" sz="1400" smtClean="0"/>
              <a:t>NIE OTWIERAJ!</a:t>
            </a:r>
            <a:endParaRPr lang="pl-PL" altLang="pl-PL" smtClean="0"/>
          </a:p>
        </p:txBody>
      </p:sp>
      <p:sp>
        <p:nvSpPr>
          <p:cNvPr id="15" name="Mnożenie 14"/>
          <p:cNvSpPr/>
          <p:nvPr/>
        </p:nvSpPr>
        <p:spPr>
          <a:xfrm>
            <a:off x="6929454" y="785794"/>
            <a:ext cx="2071702" cy="2000288"/>
          </a:xfrm>
          <a:prstGeom prst="mathMultiply">
            <a:avLst>
              <a:gd name="adj1" fmla="val 936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6" name="Mnożenie 15"/>
          <p:cNvSpPr/>
          <p:nvPr/>
        </p:nvSpPr>
        <p:spPr>
          <a:xfrm>
            <a:off x="3357554" y="714356"/>
            <a:ext cx="2071702" cy="2000288"/>
          </a:xfrm>
          <a:prstGeom prst="mathMultiply">
            <a:avLst>
              <a:gd name="adj1" fmla="val 936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7" name="Mnożenie 16"/>
          <p:cNvSpPr/>
          <p:nvPr/>
        </p:nvSpPr>
        <p:spPr>
          <a:xfrm>
            <a:off x="4786314" y="2285992"/>
            <a:ext cx="2071702" cy="2000288"/>
          </a:xfrm>
          <a:prstGeom prst="mathMultiply">
            <a:avLst>
              <a:gd name="adj1" fmla="val 936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8" name="Mnożenie 17"/>
          <p:cNvSpPr/>
          <p:nvPr/>
        </p:nvSpPr>
        <p:spPr>
          <a:xfrm>
            <a:off x="3286116" y="4286256"/>
            <a:ext cx="2071702" cy="2000288"/>
          </a:xfrm>
          <a:prstGeom prst="mathMultiply">
            <a:avLst>
              <a:gd name="adj1" fmla="val 936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9" name="Mnożenie 18"/>
          <p:cNvSpPr/>
          <p:nvPr/>
        </p:nvSpPr>
        <p:spPr>
          <a:xfrm>
            <a:off x="6500826" y="4429132"/>
            <a:ext cx="2071702" cy="2000288"/>
          </a:xfrm>
          <a:prstGeom prst="mathMultiply">
            <a:avLst>
              <a:gd name="adj1" fmla="val 936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/>
              <a:t>urządzenia elektryczne powinny być tylko przez dorosłych obsługiwane!</a:t>
            </a:r>
          </a:p>
        </p:txBody>
      </p:sp>
      <p:sp>
        <p:nvSpPr>
          <p:cNvPr id="29699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800" smtClean="0"/>
              <a:t>Pamiętajcie dzieci kochane! </a:t>
            </a:r>
            <a:r>
              <a:rPr lang="pl-PL" altLang="pl-PL" sz="3200" smtClean="0"/>
              <a:t/>
            </a:r>
            <a:br>
              <a:rPr lang="pl-PL" altLang="pl-PL" sz="3200" smtClean="0"/>
            </a:br>
            <a:endParaRPr lang="pl-PL" altLang="pl-PL" sz="3200" smtClean="0"/>
          </a:p>
        </p:txBody>
      </p:sp>
      <p:pic>
        <p:nvPicPr>
          <p:cNvPr id="29700" name="Picture 2" descr="C:\Users\Magda\Desktop\DINOZAURY\images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86188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500438"/>
            <a:ext cx="279558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714750"/>
            <a:ext cx="19621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sz="4000" smtClean="0"/>
              <a:t>ZADANIA </a:t>
            </a:r>
            <a:br>
              <a:rPr lang="pl-PL" altLang="pl-PL" sz="4000" smtClean="0"/>
            </a:br>
            <a:r>
              <a:rPr lang="pl-PL" altLang="pl-PL" sz="4000" smtClean="0"/>
              <a:t>DLA </a:t>
            </a:r>
            <a:br>
              <a:rPr lang="pl-PL" altLang="pl-PL" sz="4000" smtClean="0"/>
            </a:br>
            <a:r>
              <a:rPr lang="pl-PL" altLang="pl-PL" sz="4000" smtClean="0"/>
              <a:t>PRZEDSZKOLAKA</a:t>
            </a:r>
          </a:p>
        </p:txBody>
      </p:sp>
      <p:pic>
        <p:nvPicPr>
          <p:cNvPr id="30723" name="Picture 2" descr="C:\Users\Magda\Desktop\DINOZAURY\Lightbulb_New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86063"/>
            <a:ext cx="23907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38225"/>
          </a:xfrm>
        </p:spPr>
        <p:txBody>
          <a:bodyPr/>
          <a:lstStyle/>
          <a:p>
            <a:pPr eaLnBrk="1" hangingPunct="1"/>
            <a:r>
              <a:rPr lang="pl-PL" altLang="pl-PL" smtClean="0"/>
              <a:t>KTÓRA WTYCZKA TERAZ...</a:t>
            </a:r>
          </a:p>
        </p:txBody>
      </p:sp>
      <p:pic>
        <p:nvPicPr>
          <p:cNvPr id="47106" name="Picture 2" descr="C:\Users\Magda\Desktop\DINOZAURY\images (3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14325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 descr="C:\Users\Magda\Desktop\DINOZAURY\images (2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214688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Magda\Desktop\DINOZAURY\images (3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214688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Magda\Desktop\DINOZAURY\images (2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214688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Magda\Desktop\DINOZAURY\images (3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214688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Magda\Desktop\DINOZAURY\images (2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214688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Magda\Desktop\DINOZAURY\images (3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214688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C:\Users\Magda\Desktop\DINOZAURY\images (2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0062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C:\Users\Magda\Desktop\DINOZAURY\images (2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143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Magda\Desktop\DINOZAURY\images (2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2149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C:\Users\Magda\Desktop\DINOZAURY\images (2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2149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Users\Magda\Desktop\DINOZAURY\images (2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2149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:\Users\Magda\Desktop\DINOZAURY\images (2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2149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:\Users\Magda\Desktop\DINOZAURY\images (2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143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UŁÓŻ OD NAJMNIEJSZEGO DO NAJWIĘKSZEGO</a:t>
            </a:r>
          </a:p>
        </p:txBody>
      </p:sp>
      <p:cxnSp>
        <p:nvCxnSpPr>
          <p:cNvPr id="5" name="Łącznik prosty 4"/>
          <p:cNvCxnSpPr/>
          <p:nvPr/>
        </p:nvCxnSpPr>
        <p:spPr>
          <a:xfrm>
            <a:off x="571472" y="4429132"/>
            <a:ext cx="785818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8130" name="Picture 2" descr="C:\Users\Magda\Desktop\DINOZAURY\images (22)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643188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C:\Users\Magda\Desktop\DINOZAURY\images (2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714625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C:\Users\Magda\Desktop\DINOZAURY\images (28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14325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C:\Users\Magda\Desktop\DINOZAURY\images (24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0003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C:\Users\Magda\Desktop\DINOZAURY\images (32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5718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21E-6 L -0.69046 0.2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31" y="147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3 0.07377 L 0.13108 0.314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12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23 L -0.06302 0.293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14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9584E-6 L 0.33698 0.293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14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19 0.13645 L 0.19045 0.30435 " pathEditMode="relative" ptsTypes="AA">
                                      <p:cBhvr>
                                        <p:cTn id="22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UŁÓŻ OD NAJWIĘKSZEGO DO NAJMNIEJSZEGO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571472" y="4429132"/>
            <a:ext cx="785818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0178" name="Picture 2" descr="C:\Users\Magda\Desktop\DINOZAURY\images (28)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428875"/>
            <a:ext cx="20716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 descr="C:\Users\Magda\Desktop\DINOZAURY\images (25)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500438"/>
            <a:ext cx="7858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C:\Users\Magda\Desktop\DINOZAURY\images (23)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4318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C:\Users\Magda\Desktop\DINOZAURY\images (27)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9289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C:\Users\Magda\Desktop\DINOZAURY\images (32)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357563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6531E-6 L -0.45938 0.29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14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37743E-6 L 0.02639 0.320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160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4311E-6 L 0.35955 0.314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15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1526E-7 L -0.19427 0.315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2" y="15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1526E-7 L 0.29115 0.315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9" y="15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/>
              <a:t>Czyli Czego nie wolno nam robić </a:t>
            </a:r>
            <a:br>
              <a:rPr lang="pl-PL" dirty="0"/>
            </a:br>
            <a:r>
              <a:rPr lang="pl-PL" dirty="0"/>
              <a:t>w domu?</a:t>
            </a:r>
          </a:p>
        </p:txBody>
      </p:sp>
      <p:sp>
        <p:nvSpPr>
          <p:cNvPr id="1536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800" smtClean="0"/>
              <a:t>Bezpiecznie z prądem </a:t>
            </a:r>
            <a:br>
              <a:rPr lang="pl-PL" altLang="pl-PL" sz="4800" smtClean="0"/>
            </a:br>
            <a:r>
              <a:rPr lang="pl-PL" altLang="pl-PL" sz="4800" smtClean="0"/>
              <a:t>w domu!</a:t>
            </a:r>
          </a:p>
        </p:txBody>
      </p:sp>
      <p:pic>
        <p:nvPicPr>
          <p:cNvPr id="15364" name="Picture 2" descr="C:\Users\Magda\Desktop\DINOZAURY\images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57625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786188"/>
            <a:ext cx="19621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500438"/>
            <a:ext cx="279558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Magda\Desktop\logo-napis350px\logo napis3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57250"/>
            <a:ext cx="5511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500430" y="3000372"/>
            <a:ext cx="2337499" cy="31547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199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</a:t>
            </a:r>
            <a:endParaRPr lang="pl-PL" sz="199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Magda\Desktop\DINOZAURY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9607" y="928670"/>
            <a:ext cx="5456756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5" descr="C:\Users\Magda\Desktop\DINOZAURY\reddy kilowatt_thumb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28938"/>
            <a:ext cx="2714625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aśnienie owalne 6"/>
          <p:cNvSpPr/>
          <p:nvPr/>
        </p:nvSpPr>
        <p:spPr>
          <a:xfrm>
            <a:off x="285720" y="928670"/>
            <a:ext cx="2500330" cy="2000264"/>
          </a:xfrm>
          <a:prstGeom prst="wedgeEllipseCallout">
            <a:avLst>
              <a:gd name="adj1" fmla="val 14477"/>
              <a:gd name="adj2" fmla="val 6171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6391" name="Tytuł 1"/>
          <p:cNvSpPr>
            <a:spLocks noGrp="1"/>
          </p:cNvSpPr>
          <p:nvPr>
            <p:ph type="title"/>
          </p:nvPr>
        </p:nvSpPr>
        <p:spPr>
          <a:xfrm>
            <a:off x="357188" y="1500188"/>
            <a:ext cx="2362200" cy="990600"/>
          </a:xfrm>
        </p:spPr>
        <p:txBody>
          <a:bodyPr/>
          <a:lstStyle/>
          <a:p>
            <a:pPr algn="ctr" eaLnBrk="1" hangingPunct="1"/>
            <a:r>
              <a:rPr lang="pl-PL" altLang="pl-PL" sz="1800" smtClean="0"/>
              <a:t>Najlepiej gdy światło włączają </a:t>
            </a:r>
            <a:br>
              <a:rPr lang="pl-PL" altLang="pl-PL" sz="1800" smtClean="0"/>
            </a:br>
            <a:r>
              <a:rPr lang="pl-PL" altLang="pl-PL" sz="1800" smtClean="0"/>
              <a:t>i wyłączają dorośli!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aśnienie owalne 4"/>
          <p:cNvSpPr/>
          <p:nvPr/>
        </p:nvSpPr>
        <p:spPr>
          <a:xfrm>
            <a:off x="285720" y="928670"/>
            <a:ext cx="2500330" cy="2000264"/>
          </a:xfrm>
          <a:prstGeom prst="wedgeEllipseCallout">
            <a:avLst>
              <a:gd name="adj1" fmla="val 14477"/>
              <a:gd name="adj2" fmla="val 6171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17413" name="Picture 5" descr="C:\Users\Magda\Desktop\DINOZAURY\reddy kilowatt_thumb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28938"/>
            <a:ext cx="2714625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000108"/>
            <a:ext cx="5167154" cy="496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5" name="Tytuł 1"/>
          <p:cNvSpPr>
            <a:spLocks noGrp="1"/>
          </p:cNvSpPr>
          <p:nvPr>
            <p:ph type="title"/>
          </p:nvPr>
        </p:nvSpPr>
        <p:spPr>
          <a:xfrm>
            <a:off x="357188" y="1357313"/>
            <a:ext cx="2362200" cy="990600"/>
          </a:xfrm>
        </p:spPr>
        <p:txBody>
          <a:bodyPr/>
          <a:lstStyle/>
          <a:p>
            <a:pPr algn="ctr" eaLnBrk="1" hangingPunct="1"/>
            <a:r>
              <a:rPr lang="pl-PL" altLang="pl-PL" sz="2400" smtClean="0"/>
              <a:t>Nie ciągnijcie za kable!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Magda\Desktop\DINOZAURY\Kid-Safe-From-Electr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571480"/>
            <a:ext cx="6000792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5" descr="C:\Users\Magda\Desktop\DINOZAURY\reddy kilowatt_thumb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28938"/>
            <a:ext cx="2714625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aśnienie owalne 6"/>
          <p:cNvSpPr/>
          <p:nvPr/>
        </p:nvSpPr>
        <p:spPr>
          <a:xfrm>
            <a:off x="285720" y="928670"/>
            <a:ext cx="2500330" cy="2000264"/>
          </a:xfrm>
          <a:prstGeom prst="wedgeEllipseCallout">
            <a:avLst>
              <a:gd name="adj1" fmla="val 14477"/>
              <a:gd name="adj2" fmla="val 6171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8439" name="Tytuł 1"/>
          <p:cNvSpPr>
            <a:spLocks noGrp="1"/>
          </p:cNvSpPr>
          <p:nvPr>
            <p:ph type="title"/>
          </p:nvPr>
        </p:nvSpPr>
        <p:spPr>
          <a:xfrm>
            <a:off x="357188" y="1500188"/>
            <a:ext cx="2362200" cy="990600"/>
          </a:xfrm>
        </p:spPr>
        <p:txBody>
          <a:bodyPr/>
          <a:lstStyle/>
          <a:p>
            <a:pPr algn="ctr" eaLnBrk="1" hangingPunct="1"/>
            <a:r>
              <a:rPr lang="pl-PL" altLang="pl-PL" sz="1800" smtClean="0"/>
              <a:t>Nie wolno dzieciom podłączać kabli </a:t>
            </a:r>
            <a:br>
              <a:rPr lang="pl-PL" altLang="pl-PL" sz="1800" smtClean="0"/>
            </a:br>
            <a:r>
              <a:rPr lang="pl-PL" altLang="pl-PL" sz="1800" smtClean="0"/>
              <a:t>do gniazdek!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143000"/>
            <a:ext cx="585787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C:\Users\Magda\Desktop\DINOZAURY\reddy kilowatt_thumb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28938"/>
            <a:ext cx="2714625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aśnienie owalne 7"/>
          <p:cNvSpPr/>
          <p:nvPr/>
        </p:nvSpPr>
        <p:spPr>
          <a:xfrm>
            <a:off x="285720" y="928670"/>
            <a:ext cx="2500330" cy="2000264"/>
          </a:xfrm>
          <a:prstGeom prst="wedgeEllipseCallout">
            <a:avLst>
              <a:gd name="adj1" fmla="val 14477"/>
              <a:gd name="adj2" fmla="val 6171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9463" name="Tytuł 1"/>
          <p:cNvSpPr>
            <a:spLocks noGrp="1"/>
          </p:cNvSpPr>
          <p:nvPr>
            <p:ph type="title"/>
          </p:nvPr>
        </p:nvSpPr>
        <p:spPr>
          <a:xfrm>
            <a:off x="357188" y="1643063"/>
            <a:ext cx="2362200" cy="990600"/>
          </a:xfrm>
        </p:spPr>
        <p:txBody>
          <a:bodyPr/>
          <a:lstStyle/>
          <a:p>
            <a:pPr algn="ctr" eaLnBrk="1" hangingPunct="1"/>
            <a:r>
              <a:rPr lang="pl-PL" altLang="pl-PL" sz="1800" smtClean="0"/>
              <a:t>Gdy zobaczycie kable naderwane to szybko zawołajcie tatę, albo mamę!</a:t>
            </a:r>
          </a:p>
        </p:txBody>
      </p:sp>
      <p:sp>
        <p:nvSpPr>
          <p:cNvPr id="13" name="Mnożenie 12"/>
          <p:cNvSpPr/>
          <p:nvPr/>
        </p:nvSpPr>
        <p:spPr>
          <a:xfrm>
            <a:off x="2428860" y="357142"/>
            <a:ext cx="6929486" cy="6500858"/>
          </a:xfrm>
          <a:prstGeom prst="mathMultiply">
            <a:avLst>
              <a:gd name="adj1" fmla="val 936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C:\Users\Magda\Desktop\DINOZAURY\electrical-z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642938"/>
            <a:ext cx="3759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Znalezione obrazy dla zapytania hand pointing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286000"/>
            <a:ext cx="29289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C:\Users\Magda\Desktop\DINOZAURY\reddy kilowatt_thumb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28938"/>
            <a:ext cx="2714625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aśnienie owalne 11"/>
          <p:cNvSpPr/>
          <p:nvPr/>
        </p:nvSpPr>
        <p:spPr>
          <a:xfrm>
            <a:off x="285720" y="928670"/>
            <a:ext cx="2500330" cy="2000264"/>
          </a:xfrm>
          <a:prstGeom prst="wedgeEllipseCallout">
            <a:avLst>
              <a:gd name="adj1" fmla="val 14477"/>
              <a:gd name="adj2" fmla="val 6171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0488" name="Tytuł 1"/>
          <p:cNvSpPr>
            <a:spLocks noGrp="1"/>
          </p:cNvSpPr>
          <p:nvPr>
            <p:ph type="title"/>
          </p:nvPr>
        </p:nvSpPr>
        <p:spPr>
          <a:xfrm>
            <a:off x="428625" y="1500188"/>
            <a:ext cx="2362200" cy="990600"/>
          </a:xfrm>
        </p:spPr>
        <p:txBody>
          <a:bodyPr/>
          <a:lstStyle/>
          <a:p>
            <a:pPr algn="ctr" eaLnBrk="1" hangingPunct="1"/>
            <a:r>
              <a:rPr lang="pl-PL" altLang="pl-PL" sz="2000" smtClean="0"/>
              <a:t>Pamiętajcie </a:t>
            </a:r>
            <a:br>
              <a:rPr lang="pl-PL" altLang="pl-PL" sz="2000" smtClean="0"/>
            </a:br>
            <a:r>
              <a:rPr lang="pl-PL" altLang="pl-PL" sz="2000" smtClean="0"/>
              <a:t>do kontaktów swych palców nie wkładajcie!</a:t>
            </a:r>
          </a:p>
        </p:txBody>
      </p:sp>
      <p:sp>
        <p:nvSpPr>
          <p:cNvPr id="15" name="Mnożenie 14"/>
          <p:cNvSpPr/>
          <p:nvPr/>
        </p:nvSpPr>
        <p:spPr>
          <a:xfrm>
            <a:off x="2428860" y="357142"/>
            <a:ext cx="6929486" cy="6500858"/>
          </a:xfrm>
          <a:prstGeom prst="mathMultiply">
            <a:avLst>
              <a:gd name="adj1" fmla="val 936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00188"/>
            <a:ext cx="3219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C:\Users\Magda\Desktop\DINOZAURY\reddy kilowatt_thumb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271462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aśnienie owalne 9"/>
          <p:cNvSpPr/>
          <p:nvPr/>
        </p:nvSpPr>
        <p:spPr>
          <a:xfrm>
            <a:off x="214282" y="857232"/>
            <a:ext cx="2571768" cy="1928826"/>
          </a:xfrm>
          <a:prstGeom prst="wedgeEllipseCallout">
            <a:avLst>
              <a:gd name="adj1" fmla="val 14477"/>
              <a:gd name="adj2" fmla="val 6171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1511" name="Tytuł 1"/>
          <p:cNvSpPr>
            <a:spLocks noGrp="1"/>
          </p:cNvSpPr>
          <p:nvPr>
            <p:ph type="title"/>
          </p:nvPr>
        </p:nvSpPr>
        <p:spPr>
          <a:xfrm>
            <a:off x="357188" y="1357313"/>
            <a:ext cx="2362200" cy="990600"/>
          </a:xfrm>
        </p:spPr>
        <p:txBody>
          <a:bodyPr/>
          <a:lstStyle/>
          <a:p>
            <a:pPr algn="ctr" eaLnBrk="1" hangingPunct="1"/>
            <a:r>
              <a:rPr lang="pl-PL" altLang="pl-PL" sz="1600" smtClean="0"/>
              <a:t>Możecie rodzicom powiedzieć, </a:t>
            </a:r>
            <a:br>
              <a:rPr lang="pl-PL" altLang="pl-PL" sz="1600" smtClean="0"/>
            </a:br>
            <a:r>
              <a:rPr lang="pl-PL" altLang="pl-PL" sz="1600" smtClean="0"/>
              <a:t>że kontakty  należy zabezpieczyć!</a:t>
            </a:r>
          </a:p>
        </p:txBody>
      </p:sp>
      <p:pic>
        <p:nvPicPr>
          <p:cNvPr id="12" name="Obraz 11" descr="Znalezione obrazy dla zapytania green tick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572000"/>
            <a:ext cx="1816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/>
              <a:t>Czyli na co musimy uważać bawiąc </a:t>
            </a:r>
            <a:br>
              <a:rPr lang="pl-PL" dirty="0"/>
            </a:br>
            <a:r>
              <a:rPr lang="pl-PL" dirty="0"/>
              <a:t>się na świeżym powietrzu!</a:t>
            </a:r>
          </a:p>
        </p:txBody>
      </p:sp>
      <p:sp>
        <p:nvSpPr>
          <p:cNvPr id="22531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Z jakimi zagrożeniami spotykamy się na świeżym powietrzu?</a:t>
            </a:r>
          </a:p>
        </p:txBody>
      </p:sp>
      <p:pic>
        <p:nvPicPr>
          <p:cNvPr id="22532" name="Picture 2" descr="C:\Users\Magda\Desktop\DINOZAURY\images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429000"/>
            <a:ext cx="16573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1325</TotalTime>
  <Words>129</Words>
  <Application>Microsoft Office PowerPoint</Application>
  <PresentationFormat>Pokaz na ekranie (4:3)</PresentationFormat>
  <Paragraphs>25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Georgia</vt:lpstr>
      <vt:lpstr>Wingdings 2</vt:lpstr>
      <vt:lpstr>Wingdings</vt:lpstr>
      <vt:lpstr>Calibri</vt:lpstr>
      <vt:lpstr>Miejski</vt:lpstr>
      <vt:lpstr>BEZPIECZNIE Z PRĄDEM!</vt:lpstr>
      <vt:lpstr>Bezpiecznie z prądem  w domu!</vt:lpstr>
      <vt:lpstr>Najlepiej gdy światło włączają  i wyłączają dorośli!</vt:lpstr>
      <vt:lpstr>Nie ciągnijcie za kable!</vt:lpstr>
      <vt:lpstr>Nie wolno dzieciom podłączać kabli  do gniazdek!</vt:lpstr>
      <vt:lpstr>Gdy zobaczycie kable naderwane to szybko zawołajcie tatę, albo mamę!</vt:lpstr>
      <vt:lpstr>Pamiętajcie  do kontaktów swych palców nie wkładajcie!</vt:lpstr>
      <vt:lpstr>Możecie rodzicom powiedzieć,  że kontakty  należy zabezpieczyć!</vt:lpstr>
      <vt:lpstr>Z jakimi zagrożeniami spotykamy się na świeżym powietrzu?</vt:lpstr>
      <vt:lpstr>Pod liniami energetycznymi drogie dzieci  się nie bawimy! </vt:lpstr>
      <vt:lpstr>Gdy na twojej drodze druty leżą zerwane to szybko uciekaj do taty  lub mamy!</vt:lpstr>
      <vt:lpstr>Gdy zobaczycie elektryka przy pracy to nie podchodzimy,  aby z bliska popatrzyć! </vt:lpstr>
      <vt:lpstr>Pamiętajcie, że gdy urządzenie taki znaczek ma to tam nie podchodzimy,  a taką zasadę każde dziecko powinno znać!</vt:lpstr>
      <vt:lpstr>PMIĘTAJ!  NIE PODCHODŹ!  NIE DOTYKAJ!  NIE OTWIERAJ!</vt:lpstr>
      <vt:lpstr>Pamiętajcie dzieci kochane!  </vt:lpstr>
      <vt:lpstr>ZADANIA  DLA  PRZEDSZKOLAKA</vt:lpstr>
      <vt:lpstr>KTÓRA WTYCZKA TERAZ...</vt:lpstr>
      <vt:lpstr>UŁÓŻ OD NAJMNIEJSZEGO DO NAJWIĘKSZEGO</vt:lpstr>
      <vt:lpstr>UŁÓŻ OD NAJWIĘKSZEGO DO NAJMNIEJSZEGO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Magda Kowalska</dc:creator>
  <cp:lastModifiedBy>Przedszkole Nr 15</cp:lastModifiedBy>
  <cp:revision>120</cp:revision>
  <dcterms:created xsi:type="dcterms:W3CDTF">2017-02-21T08:34:23Z</dcterms:created>
  <dcterms:modified xsi:type="dcterms:W3CDTF">2020-04-14T08:10:13Z</dcterms:modified>
</cp:coreProperties>
</file>